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79" r:id="rId5"/>
    <p:sldMasterId id="2147483723" r:id="rId6"/>
    <p:sldMasterId id="2147483978" r:id="rId7"/>
    <p:sldMasterId id="2147483996" r:id="rId8"/>
    <p:sldMasterId id="2147484014" r:id="rId9"/>
  </p:sldMasterIdLst>
  <p:notesMasterIdLst>
    <p:notesMasterId r:id="rId18"/>
  </p:notesMasterIdLst>
  <p:handoutMasterIdLst>
    <p:handoutMasterId r:id="rId19"/>
  </p:handoutMasterIdLst>
  <p:sldIdLst>
    <p:sldId id="272" r:id="rId10"/>
    <p:sldId id="328" r:id="rId11"/>
    <p:sldId id="331" r:id="rId12"/>
    <p:sldId id="326" r:id="rId13"/>
    <p:sldId id="329" r:id="rId14"/>
    <p:sldId id="330" r:id="rId15"/>
    <p:sldId id="29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- Example" id="{E7D0BBC4-BE83-9F45-B5AE-1BFF69AE96BC}">
          <p14:sldIdLst>
            <p14:sldId id="272"/>
          </p14:sldIdLst>
        </p14:section>
        <p14:section name="Core Slide- Examples" id="{D059DE35-6920-2F4E-A3FD-0C6F39F9E96C}">
          <p14:sldIdLst>
            <p14:sldId id="328"/>
            <p14:sldId id="331"/>
            <p14:sldId id="326"/>
            <p14:sldId id="329"/>
            <p14:sldId id="330"/>
            <p14:sldId id="292"/>
          </p14:sldIdLst>
        </p14:section>
        <p14:section name="Office Location Map" id="{53FD84B6-A1D4-0A45-9E6A-E53B9BDD67DD}">
          <p14:sldIdLst>
            <p14:sldId id="281"/>
          </p14:sldIdLst>
        </p14:section>
        <p14:section name="Local Slides" id="{20D86BAD-5EBB-4330-A30E-7D354BBAA0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7"/>
    <a:srgbClr val="3C4146"/>
    <a:srgbClr val="424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FDAF3-2771-4BCF-9FCB-182B96D436FF}" v="85" dt="2021-11-02T16:29:20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356" y="88"/>
      </p:cViewPr>
      <p:guideLst>
        <p:guide orient="horz" pos="2184"/>
        <p:guide pos="3840"/>
        <p:guide orient="horz" pos="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rawley" userId="a294ff52-7924-4046-a197-e61de1835ba0" providerId="ADAL" clId="{C8BFDAF3-2771-4BCF-9FCB-182B96D436FF}"/>
    <pc:docChg chg="modSld">
      <pc:chgData name="David Crawley" userId="a294ff52-7924-4046-a197-e61de1835ba0" providerId="ADAL" clId="{C8BFDAF3-2771-4BCF-9FCB-182B96D436FF}" dt="2021-11-02T16:29:20.127" v="89"/>
      <pc:docMkLst>
        <pc:docMk/>
      </pc:docMkLst>
      <pc:sldChg chg="modTransition">
        <pc:chgData name="David Crawley" userId="a294ff52-7924-4046-a197-e61de1835ba0" providerId="ADAL" clId="{C8BFDAF3-2771-4BCF-9FCB-182B96D436FF}" dt="2021-11-02T16:28:49.308" v="53"/>
        <pc:sldMkLst>
          <pc:docMk/>
          <pc:sldMk cId="1565599020" sldId="272"/>
        </pc:sldMkLst>
      </pc:sldChg>
      <pc:sldChg chg="modTransition">
        <pc:chgData name="David Crawley" userId="a294ff52-7924-4046-a197-e61de1835ba0" providerId="ADAL" clId="{C8BFDAF3-2771-4BCF-9FCB-182B96D436FF}" dt="2021-11-02T16:25:26.194" v="6"/>
        <pc:sldMkLst>
          <pc:docMk/>
          <pc:sldMk cId="879666138" sldId="281"/>
        </pc:sldMkLst>
      </pc:sldChg>
      <pc:sldChg chg="modSp mod modTransition">
        <pc:chgData name="David Crawley" userId="a294ff52-7924-4046-a197-e61de1835ba0" providerId="ADAL" clId="{C8BFDAF3-2771-4BCF-9FCB-182B96D436FF}" dt="2021-11-02T16:29:20.127" v="89"/>
        <pc:sldMkLst>
          <pc:docMk/>
          <pc:sldMk cId="2193216486" sldId="292"/>
        </pc:sldMkLst>
        <pc:spChg chg="mod">
          <ac:chgData name="David Crawley" userId="a294ff52-7924-4046-a197-e61de1835ba0" providerId="ADAL" clId="{C8BFDAF3-2771-4BCF-9FCB-182B96D436FF}" dt="2021-11-02T16:24:32.699" v="5" actId="20577"/>
          <ac:spMkLst>
            <pc:docMk/>
            <pc:sldMk cId="2193216486" sldId="292"/>
            <ac:spMk id="10" creationId="{00000000-0000-0000-0000-000000000000}"/>
          </ac:spMkLst>
        </pc:spChg>
      </pc:sldChg>
      <pc:sldChg chg="modSp mod modTransition">
        <pc:chgData name="David Crawley" userId="a294ff52-7924-4046-a197-e61de1835ba0" providerId="ADAL" clId="{C8BFDAF3-2771-4BCF-9FCB-182B96D436FF}" dt="2021-11-02T16:29:07.630" v="71"/>
        <pc:sldMkLst>
          <pc:docMk/>
          <pc:sldMk cId="3328223654" sldId="326"/>
        </pc:sldMkLst>
        <pc:spChg chg="mod">
          <ac:chgData name="David Crawley" userId="a294ff52-7924-4046-a197-e61de1835ba0" providerId="ADAL" clId="{C8BFDAF3-2771-4BCF-9FCB-182B96D436FF}" dt="2021-11-02T16:24:17.411" v="2" actId="20577"/>
          <ac:spMkLst>
            <pc:docMk/>
            <pc:sldMk cId="3328223654" sldId="326"/>
            <ac:spMk id="4" creationId="{00000000-0000-0000-0000-000000000000}"/>
          </ac:spMkLst>
        </pc:spChg>
      </pc:sldChg>
      <pc:sldChg chg="modSp mod modTransition">
        <pc:chgData name="David Crawley" userId="a294ff52-7924-4046-a197-e61de1835ba0" providerId="ADAL" clId="{C8BFDAF3-2771-4BCF-9FCB-182B96D436FF}" dt="2021-11-02T16:28:59.670" v="59"/>
        <pc:sldMkLst>
          <pc:docMk/>
          <pc:sldMk cId="824079499" sldId="328"/>
        </pc:sldMkLst>
        <pc:spChg chg="mod">
          <ac:chgData name="David Crawley" userId="a294ff52-7924-4046-a197-e61de1835ba0" providerId="ADAL" clId="{C8BFDAF3-2771-4BCF-9FCB-182B96D436FF}" dt="2021-11-02T16:24:05.788" v="0" actId="20577"/>
          <ac:spMkLst>
            <pc:docMk/>
            <pc:sldMk cId="824079499" sldId="328"/>
            <ac:spMk id="4" creationId="{00000000-0000-0000-0000-000000000000}"/>
          </ac:spMkLst>
        </pc:spChg>
      </pc:sldChg>
      <pc:sldChg chg="modSp mod modTransition">
        <pc:chgData name="David Crawley" userId="a294ff52-7924-4046-a197-e61de1835ba0" providerId="ADAL" clId="{C8BFDAF3-2771-4BCF-9FCB-182B96D436FF}" dt="2021-11-02T16:29:11.576" v="77"/>
        <pc:sldMkLst>
          <pc:docMk/>
          <pc:sldMk cId="818399796" sldId="329"/>
        </pc:sldMkLst>
        <pc:spChg chg="mod">
          <ac:chgData name="David Crawley" userId="a294ff52-7924-4046-a197-e61de1835ba0" providerId="ADAL" clId="{C8BFDAF3-2771-4BCF-9FCB-182B96D436FF}" dt="2021-11-02T16:24:21.955" v="3" actId="20577"/>
          <ac:spMkLst>
            <pc:docMk/>
            <pc:sldMk cId="818399796" sldId="329"/>
            <ac:spMk id="15" creationId="{00000000-0000-0000-0000-000000000000}"/>
          </ac:spMkLst>
        </pc:spChg>
      </pc:sldChg>
      <pc:sldChg chg="modSp mod modTransition">
        <pc:chgData name="David Crawley" userId="a294ff52-7924-4046-a197-e61de1835ba0" providerId="ADAL" clId="{C8BFDAF3-2771-4BCF-9FCB-182B96D436FF}" dt="2021-11-02T16:29:16.398" v="83"/>
        <pc:sldMkLst>
          <pc:docMk/>
          <pc:sldMk cId="2821884439" sldId="330"/>
        </pc:sldMkLst>
        <pc:spChg chg="mod">
          <ac:chgData name="David Crawley" userId="a294ff52-7924-4046-a197-e61de1835ba0" providerId="ADAL" clId="{C8BFDAF3-2771-4BCF-9FCB-182B96D436FF}" dt="2021-11-02T16:24:28.860" v="4" actId="20577"/>
          <ac:spMkLst>
            <pc:docMk/>
            <pc:sldMk cId="2821884439" sldId="330"/>
            <ac:spMk id="6" creationId="{072B660A-7A13-4BBA-A6F6-093A4EDDCCCE}"/>
          </ac:spMkLst>
        </pc:spChg>
      </pc:sldChg>
      <pc:sldChg chg="modSp mod modTransition">
        <pc:chgData name="David Crawley" userId="a294ff52-7924-4046-a197-e61de1835ba0" providerId="ADAL" clId="{C8BFDAF3-2771-4BCF-9FCB-182B96D436FF}" dt="2021-11-02T16:29:03.742" v="65"/>
        <pc:sldMkLst>
          <pc:docMk/>
          <pc:sldMk cId="1162911670" sldId="331"/>
        </pc:sldMkLst>
        <pc:spChg chg="mod">
          <ac:chgData name="David Crawley" userId="a294ff52-7924-4046-a197-e61de1835ba0" providerId="ADAL" clId="{C8BFDAF3-2771-4BCF-9FCB-182B96D436FF}" dt="2021-11-02T16:24:13.711" v="1" actId="20577"/>
          <ac:spMkLst>
            <pc:docMk/>
            <pc:sldMk cId="1162911670" sldId="331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Title |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6B503-8210-DC4D-9EEE-BB615DCD5AC9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D653-2F73-AD4C-BA73-26CCC412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62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Title |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1F511-29F8-EA47-8305-67B811EB322F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5CD0-A69A-A446-83F4-3C0817338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10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889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SWCA/text/white bar - blue b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376" y="2783840"/>
            <a:ext cx="8852517" cy="6184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11376" y="4101269"/>
            <a:ext cx="8852517" cy="638438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algn="ctr">
              <a:spcBef>
                <a:spcPts val="0"/>
              </a:spcBef>
              <a:defRPr sz="3000"/>
            </a:lvl1pPr>
          </a:lstStyle>
          <a:p>
            <a:pPr lvl="0"/>
            <a:r>
              <a:rPr lang="en-US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85202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/bullet list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665764"/>
            <a:ext cx="5865707" cy="752069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25168" y="454024"/>
            <a:ext cx="5566833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7" y="140151"/>
            <a:ext cx="11333504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8067" y="1479550"/>
            <a:ext cx="5865284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6857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&amp;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25168" y="459740"/>
            <a:ext cx="5566833" cy="5943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635000"/>
            <a:ext cx="5865707" cy="8128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717117" y="2458720"/>
            <a:ext cx="3020483" cy="1656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717117" y="4267200"/>
            <a:ext cx="3020483" cy="1656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8067" y="140151"/>
            <a:ext cx="1109133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8067" y="1473200"/>
            <a:ext cx="5865284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550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&amp; 3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632778"/>
            <a:ext cx="7347045" cy="798974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263467" y="4431929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939531" y="11200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142731" y="12724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345931" y="1424811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549131" y="15772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263467" y="2444451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263467" y="457246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151"/>
            <a:ext cx="10828867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8067" y="1479550"/>
            <a:ext cx="7355127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94906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PM/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151"/>
            <a:ext cx="1070880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097058" y="467678"/>
            <a:ext cx="9490858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05525" y="1742441"/>
            <a:ext cx="952619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750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- PM/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 userDrawn="1"/>
        </p:nvCxnSpPr>
        <p:spPr>
          <a:xfrm>
            <a:off x="5784835" y="2264104"/>
            <a:ext cx="0" cy="957473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8"/>
          <p:cNvSpPr>
            <a:spLocks noGrp="1"/>
          </p:cNvSpPr>
          <p:nvPr>
            <p:ph type="body" sz="quarter" idx="23" hasCustomPrompt="1"/>
          </p:nvPr>
        </p:nvSpPr>
        <p:spPr>
          <a:xfrm>
            <a:off x="5795509" y="2706280"/>
            <a:ext cx="6268863" cy="515296"/>
          </a:xfrm>
        </p:spPr>
        <p:txBody>
          <a:bodyPr>
            <a:noAutofit/>
          </a:bodyPr>
          <a:lstStyle>
            <a:lvl1pPr marL="45720" indent="0">
              <a:buNone/>
              <a:defRPr sz="18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Project Role – Arial 18PT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795509" y="3505739"/>
            <a:ext cx="5711088" cy="1554162"/>
          </a:xfrm>
        </p:spPr>
        <p:txBody>
          <a:bodyPr/>
          <a:lstStyle>
            <a:lvl1pPr marL="91440" indent="0">
              <a:buNone/>
              <a:defRPr sz="1800"/>
            </a:lvl1pPr>
          </a:lstStyle>
          <a:p>
            <a:pPr lvl="0"/>
            <a:r>
              <a:rPr lang="en-US"/>
              <a:t>Click to edit 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75467" y="474603"/>
            <a:ext cx="865140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151"/>
            <a:ext cx="1070880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2679700" y="3159070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Picture Placeholder 55"/>
          <p:cNvSpPr>
            <a:spLocks noGrp="1"/>
          </p:cNvSpPr>
          <p:nvPr>
            <p:ph type="pic" sz="quarter" idx="27"/>
          </p:nvPr>
        </p:nvSpPr>
        <p:spPr>
          <a:xfrm>
            <a:off x="2687531" y="2256629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5825067" y="2263776"/>
            <a:ext cx="6239304" cy="442913"/>
          </a:xfrm>
        </p:spPr>
        <p:txBody>
          <a:bodyPr>
            <a:normAutofit/>
          </a:bodyPr>
          <a:lstStyle>
            <a:lvl1pPr marL="0" indent="0">
              <a:buNone/>
              <a:defRPr sz="1800" b="1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3 Sta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9084" y="482176"/>
            <a:ext cx="85784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 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2691252" y="3140388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2" hasCustomPrompt="1"/>
          </p:nvPr>
        </p:nvSpPr>
        <p:spPr>
          <a:xfrm>
            <a:off x="2699084" y="2237947"/>
            <a:ext cx="2814385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  </a:t>
            </a: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2699084" y="4999161"/>
            <a:ext cx="1" cy="44217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8"/>
          <p:cNvSpPr>
            <a:spLocks noGrp="1"/>
          </p:cNvSpPr>
          <p:nvPr>
            <p:ph type="body" sz="quarter" idx="23"/>
          </p:nvPr>
        </p:nvSpPr>
        <p:spPr>
          <a:xfrm>
            <a:off x="2665206" y="5191761"/>
            <a:ext cx="2803764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23" name="Rectangle 22"/>
          <p:cNvSpPr>
            <a:spLocks noChangeAspect="1"/>
          </p:cNvSpPr>
          <p:nvPr userDrawn="1"/>
        </p:nvSpPr>
        <p:spPr>
          <a:xfrm>
            <a:off x="5806986" y="3140388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Picture Placeholder 55"/>
          <p:cNvSpPr>
            <a:spLocks noGrp="1"/>
          </p:cNvSpPr>
          <p:nvPr>
            <p:ph type="pic" sz="quarter" idx="24"/>
          </p:nvPr>
        </p:nvSpPr>
        <p:spPr>
          <a:xfrm>
            <a:off x="5814817" y="2237947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 userDrawn="1"/>
        </p:nvSpPr>
        <p:spPr>
          <a:xfrm>
            <a:off x="8909172" y="3133737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Picture Placeholder 55"/>
          <p:cNvSpPr>
            <a:spLocks noGrp="1"/>
          </p:cNvSpPr>
          <p:nvPr>
            <p:ph type="pic" sz="quarter" idx="27"/>
          </p:nvPr>
        </p:nvSpPr>
        <p:spPr>
          <a:xfrm>
            <a:off x="8917003" y="2237947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151"/>
            <a:ext cx="10659481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698302" y="4999039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815597" y="4998629"/>
            <a:ext cx="0" cy="442708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78"/>
          <p:cNvSpPr>
            <a:spLocks noGrp="1"/>
          </p:cNvSpPr>
          <p:nvPr>
            <p:ph type="body" sz="quarter" idx="31"/>
          </p:nvPr>
        </p:nvSpPr>
        <p:spPr>
          <a:xfrm>
            <a:off x="5781721" y="5191230"/>
            <a:ext cx="2803764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5814817" y="4998508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920753" y="4998629"/>
            <a:ext cx="0" cy="442708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8"/>
          <p:cNvSpPr>
            <a:spLocks noGrp="1"/>
          </p:cNvSpPr>
          <p:nvPr>
            <p:ph type="body" sz="quarter" idx="33"/>
          </p:nvPr>
        </p:nvSpPr>
        <p:spPr>
          <a:xfrm>
            <a:off x="8886877" y="5191230"/>
            <a:ext cx="2803764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8919973" y="4998508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 members/Modify as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658" y="469847"/>
            <a:ext cx="871416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8058648" y="1674963"/>
            <a:ext cx="0" cy="44217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2702435" y="5608354"/>
            <a:ext cx="2101" cy="45032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78"/>
          <p:cNvSpPr>
            <a:spLocks noGrp="1"/>
          </p:cNvSpPr>
          <p:nvPr>
            <p:ph type="body" sz="quarter" idx="23"/>
          </p:nvPr>
        </p:nvSpPr>
        <p:spPr>
          <a:xfrm>
            <a:off x="2670659" y="5800954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703756" y="5608232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952938" y="5609966"/>
            <a:ext cx="780" cy="448714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78"/>
          <p:cNvSpPr>
            <a:spLocks noGrp="1"/>
          </p:cNvSpPr>
          <p:nvPr>
            <p:ph type="body" sz="quarter" idx="34"/>
          </p:nvPr>
        </p:nvSpPr>
        <p:spPr>
          <a:xfrm>
            <a:off x="4919841" y="5802567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952938" y="5609845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7196493" y="5616504"/>
            <a:ext cx="1321" cy="44217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78"/>
          <p:cNvSpPr>
            <a:spLocks noGrp="1"/>
          </p:cNvSpPr>
          <p:nvPr>
            <p:ph type="body" sz="quarter" idx="36"/>
          </p:nvPr>
        </p:nvSpPr>
        <p:spPr>
          <a:xfrm>
            <a:off x="7162615" y="5809104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7195712" y="5616382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 flipH="1">
            <a:off x="9459621" y="5615340"/>
            <a:ext cx="780" cy="44334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8"/>
          <p:cNvSpPr>
            <a:spLocks noGrp="1"/>
          </p:cNvSpPr>
          <p:nvPr>
            <p:ph type="body" sz="quarter" idx="38"/>
          </p:nvPr>
        </p:nvSpPr>
        <p:spPr>
          <a:xfrm>
            <a:off x="9426523" y="5807940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9459620" y="5615218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18066" y="140151"/>
            <a:ext cx="1076675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34" name="Text Placeholder 78"/>
          <p:cNvSpPr>
            <a:spLocks noGrp="1"/>
          </p:cNvSpPr>
          <p:nvPr>
            <p:ph type="body" sz="quarter" idx="41"/>
          </p:nvPr>
        </p:nvSpPr>
        <p:spPr>
          <a:xfrm>
            <a:off x="8022435" y="1860882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8055532" y="1668159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Rectangle 32"/>
          <p:cNvSpPr>
            <a:spLocks noChangeAspect="1"/>
          </p:cNvSpPr>
          <p:nvPr userDrawn="1"/>
        </p:nvSpPr>
        <p:spPr>
          <a:xfrm>
            <a:off x="6002230" y="2165141"/>
            <a:ext cx="1884457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Picture Placeholder 55"/>
          <p:cNvSpPr>
            <a:spLocks noGrp="1"/>
          </p:cNvSpPr>
          <p:nvPr>
            <p:ph type="pic" sz="quarter" idx="43"/>
          </p:nvPr>
        </p:nvSpPr>
        <p:spPr>
          <a:xfrm>
            <a:off x="6002232" y="1653443"/>
            <a:ext cx="188445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Rectangle 38"/>
          <p:cNvSpPr>
            <a:spLocks noChangeAspect="1"/>
          </p:cNvSpPr>
          <p:nvPr userDrawn="1"/>
        </p:nvSpPr>
        <p:spPr>
          <a:xfrm>
            <a:off x="2690028" y="4291058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Picture Placeholder 55"/>
          <p:cNvSpPr>
            <a:spLocks noGrp="1"/>
          </p:cNvSpPr>
          <p:nvPr>
            <p:ph type="pic" sz="quarter" idx="44"/>
          </p:nvPr>
        </p:nvSpPr>
        <p:spPr>
          <a:xfrm>
            <a:off x="2704537" y="3779360"/>
            <a:ext cx="1871209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 userDrawn="1"/>
        </p:nvSpPr>
        <p:spPr>
          <a:xfrm>
            <a:off x="4957769" y="4291058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2" name="Picture Placeholder 55"/>
          <p:cNvSpPr>
            <a:spLocks noGrp="1"/>
          </p:cNvSpPr>
          <p:nvPr>
            <p:ph type="pic" sz="quarter" idx="45"/>
          </p:nvPr>
        </p:nvSpPr>
        <p:spPr>
          <a:xfrm>
            <a:off x="4957770" y="3779360"/>
            <a:ext cx="188571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 userDrawn="1"/>
        </p:nvSpPr>
        <p:spPr>
          <a:xfrm>
            <a:off x="7193237" y="4291058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4" name="Picture Placeholder 55"/>
          <p:cNvSpPr>
            <a:spLocks noGrp="1"/>
          </p:cNvSpPr>
          <p:nvPr>
            <p:ph type="pic" sz="quarter" idx="46"/>
          </p:nvPr>
        </p:nvSpPr>
        <p:spPr>
          <a:xfrm>
            <a:off x="7197814" y="3779360"/>
            <a:ext cx="1881141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 userDrawn="1"/>
        </p:nvSpPr>
        <p:spPr>
          <a:xfrm>
            <a:off x="9443411" y="4292809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6" name="Picture Placeholder 55"/>
          <p:cNvSpPr>
            <a:spLocks noGrp="1"/>
          </p:cNvSpPr>
          <p:nvPr>
            <p:ph type="pic" sz="quarter" idx="47"/>
          </p:nvPr>
        </p:nvSpPr>
        <p:spPr>
          <a:xfrm>
            <a:off x="9443411" y="3781111"/>
            <a:ext cx="188571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41140"/>
            <a:ext cx="10363200" cy="7890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30196"/>
            <a:ext cx="10363200" cy="61644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492"/>
            <a:ext cx="11201400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0234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7678"/>
            <a:ext cx="10972800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742441"/>
            <a:ext cx="1101365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492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33657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492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0867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WCA/text/white bar/image bgrn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2863" y="5539071"/>
            <a:ext cx="8965058" cy="6184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style/date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72863" y="6157491"/>
            <a:ext cx="8965057" cy="548108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1400"/>
              <a:t>To update photo background: 1) Right click on image 2) Select: format Background 3) Select: Fill with picture 4) Apply 5) Check “Hide background graphics” 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72864" y="3669632"/>
            <a:ext cx="8964570" cy="1636295"/>
          </a:xfrm>
          <a:prstGeom prst="rect">
            <a:avLst/>
          </a:prstGeo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69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outlin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7678"/>
            <a:ext cx="10972800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742441"/>
            <a:ext cx="11013652" cy="452596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257300" indent="-342900">
              <a:buFont typeface="+mj-lt"/>
              <a:buAutoNum type="romanL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492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36260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the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7678"/>
            <a:ext cx="10972800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8" y="1747521"/>
            <a:ext cx="10969848" cy="448024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35917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95893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984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116" y="16875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32" y="2327275"/>
            <a:ext cx="5386917" cy="3951288"/>
          </a:xfr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875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27275"/>
            <a:ext cx="5389033" cy="3951288"/>
          </a:xfr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7" y="135917"/>
            <a:ext cx="1096433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5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521210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455063"/>
            <a:ext cx="12191999" cy="5945737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endParaRPr lang="en-US"/>
          </a:p>
          <a:p>
            <a:endParaRPr lang="en-US"/>
          </a:p>
          <a:p>
            <a:pPr lvl="1"/>
            <a:r>
              <a:rPr lang="en-US"/>
              <a:t>PICTURE ONLY: Drag picture into box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7" y="140151"/>
            <a:ext cx="1106593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94345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/bullet list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665764"/>
            <a:ext cx="5865707" cy="752069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25168" y="466725"/>
            <a:ext cx="5566833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7" y="135917"/>
            <a:ext cx="10947400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8067" y="1479550"/>
            <a:ext cx="5865284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10944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&amp;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25168" y="466090"/>
            <a:ext cx="5566833" cy="5943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467678"/>
            <a:ext cx="5865707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717117" y="2458720"/>
            <a:ext cx="3020483" cy="1656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717117" y="4267200"/>
            <a:ext cx="3020483" cy="1656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8067" y="135917"/>
            <a:ext cx="10854267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8067" y="1479550"/>
            <a:ext cx="5865284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27762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&amp; 3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645478"/>
            <a:ext cx="7442585" cy="798974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263467" y="4431929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939531" y="11200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142731" y="12724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345931" y="1424811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549131" y="15772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263467" y="2444451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263467" y="457246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151"/>
            <a:ext cx="10668000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8067" y="1479550"/>
            <a:ext cx="7450667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3726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PM/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 userDrawn="1"/>
        </p:nvCxnSpPr>
        <p:spPr>
          <a:xfrm>
            <a:off x="5784835" y="2264104"/>
            <a:ext cx="0" cy="957473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8"/>
          <p:cNvSpPr>
            <a:spLocks noGrp="1"/>
          </p:cNvSpPr>
          <p:nvPr>
            <p:ph type="body" sz="quarter" idx="23" hasCustomPrompt="1"/>
          </p:nvPr>
        </p:nvSpPr>
        <p:spPr>
          <a:xfrm>
            <a:off x="5795509" y="2706280"/>
            <a:ext cx="6268863" cy="515296"/>
          </a:xfrm>
        </p:spPr>
        <p:txBody>
          <a:bodyPr>
            <a:noAutofit/>
          </a:bodyPr>
          <a:lstStyle>
            <a:lvl1pPr marL="45720" indent="0">
              <a:buNone/>
              <a:defRPr sz="18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Project Role – Arial 18PT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795510" y="3505739"/>
            <a:ext cx="6268861" cy="1554162"/>
          </a:xfrm>
        </p:spPr>
        <p:txBody>
          <a:bodyPr/>
          <a:lstStyle>
            <a:lvl1pPr marL="91440" indent="0">
              <a:buNone/>
              <a:defRPr sz="1800"/>
            </a:lvl1pPr>
          </a:lstStyle>
          <a:p>
            <a:pPr lvl="0"/>
            <a:r>
              <a:rPr lang="en-US"/>
              <a:t>Click to edit 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75467" y="596900"/>
            <a:ext cx="8651403" cy="882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151"/>
            <a:ext cx="1070880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2679700" y="3159070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Picture Placeholder 55"/>
          <p:cNvSpPr>
            <a:spLocks noGrp="1"/>
          </p:cNvSpPr>
          <p:nvPr>
            <p:ph type="pic" sz="quarter" idx="27"/>
          </p:nvPr>
        </p:nvSpPr>
        <p:spPr>
          <a:xfrm>
            <a:off x="2687531" y="2256629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5825067" y="2263776"/>
            <a:ext cx="6239304" cy="442913"/>
          </a:xfrm>
        </p:spPr>
        <p:txBody>
          <a:bodyPr>
            <a:normAutofit/>
          </a:bodyPr>
          <a:lstStyle>
            <a:lvl1pPr marL="0" indent="0">
              <a:buNone/>
              <a:defRPr sz="1800" b="1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3 Sta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9084" y="482176"/>
            <a:ext cx="85784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 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2691252" y="3140388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2" hasCustomPrompt="1"/>
          </p:nvPr>
        </p:nvSpPr>
        <p:spPr>
          <a:xfrm>
            <a:off x="2699084" y="2237947"/>
            <a:ext cx="2814385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  </a:t>
            </a: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2699084" y="4999161"/>
            <a:ext cx="1" cy="44217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8"/>
          <p:cNvSpPr>
            <a:spLocks noGrp="1"/>
          </p:cNvSpPr>
          <p:nvPr>
            <p:ph type="body" sz="quarter" idx="23"/>
          </p:nvPr>
        </p:nvSpPr>
        <p:spPr>
          <a:xfrm>
            <a:off x="2665206" y="5191761"/>
            <a:ext cx="2803764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23" name="Rectangle 22"/>
          <p:cNvSpPr>
            <a:spLocks noChangeAspect="1"/>
          </p:cNvSpPr>
          <p:nvPr userDrawn="1"/>
        </p:nvSpPr>
        <p:spPr>
          <a:xfrm>
            <a:off x="5806986" y="3140388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Picture Placeholder 55"/>
          <p:cNvSpPr>
            <a:spLocks noGrp="1"/>
          </p:cNvSpPr>
          <p:nvPr>
            <p:ph type="pic" sz="quarter" idx="24"/>
          </p:nvPr>
        </p:nvSpPr>
        <p:spPr>
          <a:xfrm>
            <a:off x="5814817" y="2237947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 userDrawn="1"/>
        </p:nvSpPr>
        <p:spPr>
          <a:xfrm>
            <a:off x="8909172" y="3133737"/>
            <a:ext cx="2822269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Picture Placeholder 55"/>
          <p:cNvSpPr>
            <a:spLocks noGrp="1"/>
          </p:cNvSpPr>
          <p:nvPr>
            <p:ph type="pic" sz="quarter" idx="27"/>
          </p:nvPr>
        </p:nvSpPr>
        <p:spPr>
          <a:xfrm>
            <a:off x="8917003" y="2237947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151"/>
            <a:ext cx="10659481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698302" y="4999039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815597" y="4998629"/>
            <a:ext cx="0" cy="442708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78"/>
          <p:cNvSpPr>
            <a:spLocks noGrp="1"/>
          </p:cNvSpPr>
          <p:nvPr>
            <p:ph type="body" sz="quarter" idx="31"/>
          </p:nvPr>
        </p:nvSpPr>
        <p:spPr>
          <a:xfrm>
            <a:off x="5781721" y="5191230"/>
            <a:ext cx="2803764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5814817" y="4998508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920753" y="4998629"/>
            <a:ext cx="0" cy="442708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8"/>
          <p:cNvSpPr>
            <a:spLocks noGrp="1"/>
          </p:cNvSpPr>
          <p:nvPr>
            <p:ph type="body" sz="quarter" idx="33"/>
          </p:nvPr>
        </p:nvSpPr>
        <p:spPr>
          <a:xfrm>
            <a:off x="8886877" y="5191230"/>
            <a:ext cx="2803764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8919973" y="4998508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 Staff / Modify As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659" y="469847"/>
            <a:ext cx="8658469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8058648" y="1674963"/>
            <a:ext cx="0" cy="44217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2702435" y="5608354"/>
            <a:ext cx="2101" cy="45032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78"/>
          <p:cNvSpPr>
            <a:spLocks noGrp="1"/>
          </p:cNvSpPr>
          <p:nvPr>
            <p:ph type="body" sz="quarter" idx="23"/>
          </p:nvPr>
        </p:nvSpPr>
        <p:spPr>
          <a:xfrm>
            <a:off x="2670659" y="5800954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703756" y="5608232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952938" y="5609966"/>
            <a:ext cx="780" cy="448714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78"/>
          <p:cNvSpPr>
            <a:spLocks noGrp="1"/>
          </p:cNvSpPr>
          <p:nvPr>
            <p:ph type="body" sz="quarter" idx="34"/>
          </p:nvPr>
        </p:nvSpPr>
        <p:spPr>
          <a:xfrm>
            <a:off x="4919841" y="5802567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952938" y="5609845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7196493" y="5616504"/>
            <a:ext cx="1321" cy="44217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78"/>
          <p:cNvSpPr>
            <a:spLocks noGrp="1"/>
          </p:cNvSpPr>
          <p:nvPr>
            <p:ph type="body" sz="quarter" idx="36"/>
          </p:nvPr>
        </p:nvSpPr>
        <p:spPr>
          <a:xfrm>
            <a:off x="7162615" y="5809104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7195712" y="5616382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 flipH="1">
            <a:off x="9459621" y="5615340"/>
            <a:ext cx="780" cy="44334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8"/>
          <p:cNvSpPr>
            <a:spLocks noGrp="1"/>
          </p:cNvSpPr>
          <p:nvPr>
            <p:ph type="body" sz="quarter" idx="38"/>
          </p:nvPr>
        </p:nvSpPr>
        <p:spPr>
          <a:xfrm>
            <a:off x="9426523" y="5807940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9459620" y="5615218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18067" y="140151"/>
            <a:ext cx="10711061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34" name="Text Placeholder 78"/>
          <p:cNvSpPr>
            <a:spLocks noGrp="1"/>
          </p:cNvSpPr>
          <p:nvPr>
            <p:ph type="body" sz="quarter" idx="41"/>
          </p:nvPr>
        </p:nvSpPr>
        <p:spPr>
          <a:xfrm>
            <a:off x="8022435" y="1860882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8055532" y="1668159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Rectangle 32"/>
          <p:cNvSpPr>
            <a:spLocks noChangeAspect="1"/>
          </p:cNvSpPr>
          <p:nvPr userDrawn="1"/>
        </p:nvSpPr>
        <p:spPr>
          <a:xfrm>
            <a:off x="6002230" y="2165141"/>
            <a:ext cx="1884457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Picture Placeholder 55"/>
          <p:cNvSpPr>
            <a:spLocks noGrp="1"/>
          </p:cNvSpPr>
          <p:nvPr>
            <p:ph type="pic" sz="quarter" idx="43"/>
          </p:nvPr>
        </p:nvSpPr>
        <p:spPr>
          <a:xfrm>
            <a:off x="6002232" y="1653443"/>
            <a:ext cx="188445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Rectangle 38"/>
          <p:cNvSpPr>
            <a:spLocks noChangeAspect="1"/>
          </p:cNvSpPr>
          <p:nvPr userDrawn="1"/>
        </p:nvSpPr>
        <p:spPr>
          <a:xfrm>
            <a:off x="2690028" y="4291058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Picture Placeholder 55"/>
          <p:cNvSpPr>
            <a:spLocks noGrp="1"/>
          </p:cNvSpPr>
          <p:nvPr>
            <p:ph type="pic" sz="quarter" idx="44"/>
          </p:nvPr>
        </p:nvSpPr>
        <p:spPr>
          <a:xfrm>
            <a:off x="2704537" y="3779360"/>
            <a:ext cx="1871209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 userDrawn="1"/>
        </p:nvSpPr>
        <p:spPr>
          <a:xfrm>
            <a:off x="4957769" y="4291058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2" name="Picture Placeholder 55"/>
          <p:cNvSpPr>
            <a:spLocks noGrp="1"/>
          </p:cNvSpPr>
          <p:nvPr>
            <p:ph type="pic" sz="quarter" idx="45"/>
          </p:nvPr>
        </p:nvSpPr>
        <p:spPr>
          <a:xfrm>
            <a:off x="4957770" y="3779360"/>
            <a:ext cx="188571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 userDrawn="1"/>
        </p:nvSpPr>
        <p:spPr>
          <a:xfrm>
            <a:off x="7193237" y="4291058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4" name="Picture Placeholder 55"/>
          <p:cNvSpPr>
            <a:spLocks noGrp="1"/>
          </p:cNvSpPr>
          <p:nvPr>
            <p:ph type="pic" sz="quarter" idx="46"/>
          </p:nvPr>
        </p:nvSpPr>
        <p:spPr>
          <a:xfrm>
            <a:off x="7197814" y="3779360"/>
            <a:ext cx="1881141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 userDrawn="1"/>
        </p:nvSpPr>
        <p:spPr>
          <a:xfrm>
            <a:off x="9443411" y="4292809"/>
            <a:ext cx="1892288" cy="595035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6" name="Picture Placeholder 55"/>
          <p:cNvSpPr>
            <a:spLocks noGrp="1"/>
          </p:cNvSpPr>
          <p:nvPr>
            <p:ph type="pic" sz="quarter" idx="47"/>
          </p:nvPr>
        </p:nvSpPr>
        <p:spPr>
          <a:xfrm>
            <a:off x="9443411" y="3781111"/>
            <a:ext cx="188571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4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Slide - Text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685" y="2577164"/>
            <a:ext cx="9025049" cy="589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095" y="3332747"/>
            <a:ext cx="8868639" cy="1804737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43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67" y="2441140"/>
            <a:ext cx="10778067" cy="7890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492"/>
            <a:ext cx="10778067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02346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67" y="624372"/>
            <a:ext cx="10778067" cy="7890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492"/>
            <a:ext cx="10778067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375127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7678"/>
            <a:ext cx="11016603" cy="1143000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492"/>
            <a:ext cx="1101365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8067" y="1744028"/>
            <a:ext cx="11013652" cy="4523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336576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outlin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5" y="467678"/>
            <a:ext cx="11016604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17" y="1742441"/>
            <a:ext cx="11016603" cy="452596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257300" indent="-342900">
              <a:buFont typeface="+mj-lt"/>
              <a:buAutoNum type="romanL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34142"/>
            <a:ext cx="11013652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36260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984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8" y="133801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117" y="1612847"/>
            <a:ext cx="5320017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59433" y="1612847"/>
            <a:ext cx="5320017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521210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slide b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455062"/>
            <a:ext cx="12191999" cy="59436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endParaRPr lang="en-US"/>
          </a:p>
          <a:p>
            <a:endParaRPr lang="en-US"/>
          </a:p>
          <a:p>
            <a:pPr lvl="1"/>
            <a:r>
              <a:rPr lang="en-US"/>
              <a:t>PICTURE ONLY (full slide) – Drag picture into box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7" y="133801"/>
            <a:ext cx="11082867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94345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/bullet list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665764"/>
            <a:ext cx="5865707" cy="752069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148" y="1479480"/>
            <a:ext cx="5865707" cy="4788924"/>
          </a:xfrm>
        </p:spPr>
        <p:txBody>
          <a:bodyPr/>
          <a:lstStyle/>
          <a:p>
            <a:pPr lvl="0"/>
            <a:r>
              <a:rPr lang="en-US"/>
              <a:t>Click to edit 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25168" y="454025"/>
            <a:ext cx="5566833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7" y="133801"/>
            <a:ext cx="10795000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10944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&amp;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25168" y="466090"/>
            <a:ext cx="5566833" cy="591343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8" y="467678"/>
            <a:ext cx="5865707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717117" y="2458720"/>
            <a:ext cx="3020483" cy="1656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717117" y="4267200"/>
            <a:ext cx="3020483" cy="1656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8067" y="140151"/>
            <a:ext cx="11108267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8067" y="1617028"/>
            <a:ext cx="5865284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2776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&amp; 3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47" y="601028"/>
            <a:ext cx="7425652" cy="875174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263467" y="4431929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939531" y="11200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142731" y="12724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345931" y="1424811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549131" y="1577212"/>
            <a:ext cx="7254240" cy="59503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263467" y="2444451"/>
            <a:ext cx="3928533" cy="19664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263467" y="457246"/>
            <a:ext cx="3928533" cy="196647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33801"/>
            <a:ext cx="1096433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18067" y="1479550"/>
            <a:ext cx="7433732" cy="478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3726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PM /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 userDrawn="1"/>
        </p:nvCxnSpPr>
        <p:spPr>
          <a:xfrm>
            <a:off x="5784835" y="2264104"/>
            <a:ext cx="0" cy="957473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8"/>
          <p:cNvSpPr>
            <a:spLocks noGrp="1"/>
          </p:cNvSpPr>
          <p:nvPr>
            <p:ph type="body" sz="quarter" idx="23" hasCustomPrompt="1"/>
          </p:nvPr>
        </p:nvSpPr>
        <p:spPr>
          <a:xfrm>
            <a:off x="5837843" y="2642780"/>
            <a:ext cx="5981624" cy="515296"/>
          </a:xfrm>
        </p:spPr>
        <p:txBody>
          <a:bodyPr>
            <a:noAutofit/>
          </a:bodyPr>
          <a:lstStyle>
            <a:lvl1pPr marL="45720" indent="0">
              <a:buNone/>
              <a:defRPr sz="18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Project Role – Arial 18PT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795509" y="3505739"/>
            <a:ext cx="5711088" cy="1554162"/>
          </a:xfrm>
        </p:spPr>
        <p:txBody>
          <a:bodyPr/>
          <a:lstStyle>
            <a:lvl1pPr marL="91440" indent="0">
              <a:buNone/>
              <a:defRPr sz="1800"/>
            </a:lvl1pPr>
          </a:lstStyle>
          <a:p>
            <a:pPr lvl="0"/>
            <a:r>
              <a:rPr lang="en-US"/>
              <a:t>Click to edit 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75467" y="474603"/>
            <a:ext cx="865140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33801"/>
            <a:ext cx="10708803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2679700" y="3159070"/>
            <a:ext cx="2822269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Picture Placeholder 55"/>
          <p:cNvSpPr>
            <a:spLocks noGrp="1"/>
          </p:cNvSpPr>
          <p:nvPr>
            <p:ph type="pic" sz="quarter" idx="27"/>
          </p:nvPr>
        </p:nvSpPr>
        <p:spPr>
          <a:xfrm>
            <a:off x="2687531" y="2256629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37843" y="2234792"/>
            <a:ext cx="5981700" cy="388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 cap="all" baseline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41140"/>
            <a:ext cx="10363200" cy="7890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30196"/>
            <a:ext cx="10363200" cy="61644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140492"/>
            <a:ext cx="10856757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05097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3 Sta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9083" y="482176"/>
            <a:ext cx="9036055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 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2691252" y="3140388"/>
            <a:ext cx="2822269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2" hasCustomPrompt="1"/>
          </p:nvPr>
        </p:nvSpPr>
        <p:spPr>
          <a:xfrm>
            <a:off x="2699084" y="2237947"/>
            <a:ext cx="2814385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  </a:t>
            </a: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2699084" y="4999161"/>
            <a:ext cx="1" cy="442177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8"/>
          <p:cNvSpPr>
            <a:spLocks noGrp="1"/>
          </p:cNvSpPr>
          <p:nvPr>
            <p:ph type="body" sz="quarter" idx="23"/>
          </p:nvPr>
        </p:nvSpPr>
        <p:spPr>
          <a:xfrm>
            <a:off x="2648273" y="5191761"/>
            <a:ext cx="2865248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23" name="Rectangle 22"/>
          <p:cNvSpPr>
            <a:spLocks noChangeAspect="1"/>
          </p:cNvSpPr>
          <p:nvPr userDrawn="1"/>
        </p:nvSpPr>
        <p:spPr>
          <a:xfrm>
            <a:off x="5806986" y="3140388"/>
            <a:ext cx="2822269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Picture Placeholder 55"/>
          <p:cNvSpPr>
            <a:spLocks noGrp="1"/>
          </p:cNvSpPr>
          <p:nvPr>
            <p:ph type="pic" sz="quarter" idx="24"/>
          </p:nvPr>
        </p:nvSpPr>
        <p:spPr>
          <a:xfrm>
            <a:off x="5814817" y="2237947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 userDrawn="1"/>
        </p:nvSpPr>
        <p:spPr>
          <a:xfrm>
            <a:off x="8909172" y="3133737"/>
            <a:ext cx="2822269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Picture Placeholder 55"/>
          <p:cNvSpPr>
            <a:spLocks noGrp="1"/>
          </p:cNvSpPr>
          <p:nvPr>
            <p:ph type="pic" sz="quarter" idx="27"/>
          </p:nvPr>
        </p:nvSpPr>
        <p:spPr>
          <a:xfrm>
            <a:off x="8917003" y="2237947"/>
            <a:ext cx="2814439" cy="241643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33801"/>
            <a:ext cx="11113375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698302" y="4999039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815597" y="4998629"/>
            <a:ext cx="0" cy="442708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78"/>
          <p:cNvSpPr>
            <a:spLocks noGrp="1"/>
          </p:cNvSpPr>
          <p:nvPr>
            <p:ph type="body" sz="quarter" idx="31"/>
          </p:nvPr>
        </p:nvSpPr>
        <p:spPr>
          <a:xfrm>
            <a:off x="5764788" y="5191230"/>
            <a:ext cx="2865195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5814817" y="4998508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920753" y="4998629"/>
            <a:ext cx="0" cy="442708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8"/>
          <p:cNvSpPr>
            <a:spLocks noGrp="1"/>
          </p:cNvSpPr>
          <p:nvPr>
            <p:ph type="body" sz="quarter" idx="33"/>
          </p:nvPr>
        </p:nvSpPr>
        <p:spPr>
          <a:xfrm>
            <a:off x="8886876" y="5191230"/>
            <a:ext cx="2848261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8919973" y="4998508"/>
            <a:ext cx="2815167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 staff / Modify As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659" y="469847"/>
            <a:ext cx="8658469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8058648" y="1674963"/>
            <a:ext cx="0" cy="442177"/>
          </a:xfrm>
          <a:prstGeom prst="line">
            <a:avLst/>
          </a:prstGeom>
          <a:ln w="19050" cmpd="sng">
            <a:solidFill>
              <a:srgbClr val="447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2702435" y="5608354"/>
            <a:ext cx="2101" cy="450327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78"/>
          <p:cNvSpPr>
            <a:spLocks noGrp="1"/>
          </p:cNvSpPr>
          <p:nvPr>
            <p:ph type="body" sz="quarter" idx="23"/>
          </p:nvPr>
        </p:nvSpPr>
        <p:spPr>
          <a:xfrm>
            <a:off x="2670659" y="5800954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703756" y="5608232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952938" y="5609966"/>
            <a:ext cx="780" cy="448714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78"/>
          <p:cNvSpPr>
            <a:spLocks noGrp="1"/>
          </p:cNvSpPr>
          <p:nvPr>
            <p:ph type="body" sz="quarter" idx="34"/>
          </p:nvPr>
        </p:nvSpPr>
        <p:spPr>
          <a:xfrm>
            <a:off x="4919841" y="5802567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952938" y="5609845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7196493" y="5616504"/>
            <a:ext cx="1321" cy="442177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78"/>
          <p:cNvSpPr>
            <a:spLocks noGrp="1"/>
          </p:cNvSpPr>
          <p:nvPr>
            <p:ph type="body" sz="quarter" idx="36"/>
          </p:nvPr>
        </p:nvSpPr>
        <p:spPr>
          <a:xfrm>
            <a:off x="7162615" y="5809104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7195712" y="5616382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 flipH="1">
            <a:off x="9459621" y="5615340"/>
            <a:ext cx="780" cy="443341"/>
          </a:xfrm>
          <a:prstGeom prst="line">
            <a:avLst/>
          </a:prstGeom>
          <a:ln w="19050" cmpd="sng">
            <a:solidFill>
              <a:srgbClr val="009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8"/>
          <p:cNvSpPr>
            <a:spLocks noGrp="1"/>
          </p:cNvSpPr>
          <p:nvPr>
            <p:ph type="body" sz="quarter" idx="38"/>
          </p:nvPr>
        </p:nvSpPr>
        <p:spPr>
          <a:xfrm>
            <a:off x="9426523" y="5807940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9459620" y="5615218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18067" y="135917"/>
            <a:ext cx="10711061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34" name="Text Placeholder 78"/>
          <p:cNvSpPr>
            <a:spLocks noGrp="1"/>
          </p:cNvSpPr>
          <p:nvPr>
            <p:ph type="body" sz="quarter" idx="41"/>
          </p:nvPr>
        </p:nvSpPr>
        <p:spPr>
          <a:xfrm>
            <a:off x="8022435" y="1860882"/>
            <a:ext cx="1958303" cy="188616"/>
          </a:xfrm>
        </p:spPr>
        <p:txBody>
          <a:bodyPr wrap="none">
            <a:noAutofit/>
          </a:bodyPr>
          <a:lstStyle>
            <a:lvl1pPr marL="45720" indent="0">
              <a:buNone/>
              <a:defRPr sz="1000" cap="none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8055532" y="1668159"/>
            <a:ext cx="1925205" cy="185737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200" b="1" cap="all" baseline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Rectangle 32"/>
          <p:cNvSpPr>
            <a:spLocks noChangeAspect="1"/>
          </p:cNvSpPr>
          <p:nvPr userDrawn="1"/>
        </p:nvSpPr>
        <p:spPr>
          <a:xfrm>
            <a:off x="6002230" y="2165141"/>
            <a:ext cx="1884457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Picture Placeholder 55"/>
          <p:cNvSpPr>
            <a:spLocks noGrp="1"/>
          </p:cNvSpPr>
          <p:nvPr>
            <p:ph type="pic" sz="quarter" idx="43"/>
          </p:nvPr>
        </p:nvSpPr>
        <p:spPr>
          <a:xfrm>
            <a:off x="6002232" y="1653443"/>
            <a:ext cx="188445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Rectangle 38"/>
          <p:cNvSpPr>
            <a:spLocks noChangeAspect="1"/>
          </p:cNvSpPr>
          <p:nvPr userDrawn="1"/>
        </p:nvSpPr>
        <p:spPr>
          <a:xfrm>
            <a:off x="2690028" y="4291058"/>
            <a:ext cx="1892288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Picture Placeholder 55"/>
          <p:cNvSpPr>
            <a:spLocks noGrp="1"/>
          </p:cNvSpPr>
          <p:nvPr>
            <p:ph type="pic" sz="quarter" idx="44"/>
          </p:nvPr>
        </p:nvSpPr>
        <p:spPr>
          <a:xfrm>
            <a:off x="2704537" y="3779360"/>
            <a:ext cx="1871209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 userDrawn="1"/>
        </p:nvSpPr>
        <p:spPr>
          <a:xfrm>
            <a:off x="4957769" y="4291058"/>
            <a:ext cx="1892288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2" name="Picture Placeholder 55"/>
          <p:cNvSpPr>
            <a:spLocks noGrp="1"/>
          </p:cNvSpPr>
          <p:nvPr>
            <p:ph type="pic" sz="quarter" idx="45"/>
          </p:nvPr>
        </p:nvSpPr>
        <p:spPr>
          <a:xfrm>
            <a:off x="4957770" y="3779360"/>
            <a:ext cx="188571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 userDrawn="1"/>
        </p:nvSpPr>
        <p:spPr>
          <a:xfrm>
            <a:off x="7193237" y="4291058"/>
            <a:ext cx="1892288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4" name="Picture Placeholder 55"/>
          <p:cNvSpPr>
            <a:spLocks noGrp="1"/>
          </p:cNvSpPr>
          <p:nvPr>
            <p:ph type="pic" sz="quarter" idx="46"/>
          </p:nvPr>
        </p:nvSpPr>
        <p:spPr>
          <a:xfrm>
            <a:off x="7197814" y="3779360"/>
            <a:ext cx="1881141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 userDrawn="1"/>
        </p:nvSpPr>
        <p:spPr>
          <a:xfrm>
            <a:off x="9443411" y="4292809"/>
            <a:ext cx="1892288" cy="595035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6" name="Picture Placeholder 55"/>
          <p:cNvSpPr>
            <a:spLocks noGrp="1"/>
          </p:cNvSpPr>
          <p:nvPr>
            <p:ph type="pic" sz="quarter" idx="47"/>
          </p:nvPr>
        </p:nvSpPr>
        <p:spPr>
          <a:xfrm>
            <a:off x="9443411" y="3781111"/>
            <a:ext cx="1885717" cy="1620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2" y="442363"/>
            <a:ext cx="1585080" cy="59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44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40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492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0637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7678"/>
            <a:ext cx="10972800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742441"/>
            <a:ext cx="1101365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492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8944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7678"/>
            <a:ext cx="10972800" cy="1143000"/>
          </a:xfrm>
        </p:spPr>
        <p:txBody>
          <a:bodyPr/>
          <a:lstStyle/>
          <a:p>
            <a:r>
              <a:rPr lang="en-US"/>
              <a:t>Click to edit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742441"/>
            <a:ext cx="11013652" cy="452596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257300" indent="-342900">
              <a:buFont typeface="+mj-lt"/>
              <a:buAutoNum type="romanL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6" y="140492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3117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16" y="46984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116" y="16875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32" y="2327275"/>
            <a:ext cx="5386917" cy="3951288"/>
          </a:xfr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875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27275"/>
            <a:ext cx="5389033" cy="3951288"/>
          </a:xfr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8" y="152851"/>
            <a:ext cx="10969849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5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5713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slide b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455062"/>
            <a:ext cx="12191999" cy="595601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1"/>
            <a:r>
              <a:rPr lang="en-US"/>
              <a:t>Picture - 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8067" y="140151"/>
            <a:ext cx="11103351" cy="3022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 cap="all"/>
            </a:lvl1pPr>
            <a:lvl2pPr marL="457200" indent="0">
              <a:buFontTx/>
              <a:buNone/>
              <a:defRPr sz="1000" cap="all"/>
            </a:lvl2pPr>
            <a:lvl3pPr marL="914400" indent="0">
              <a:buFontTx/>
              <a:buNone/>
              <a:defRPr sz="1000" cap="all"/>
            </a:lvl3pPr>
            <a:lvl4pPr marL="1371600" indent="0">
              <a:buFontTx/>
              <a:buNone/>
              <a:defRPr sz="1000" cap="all"/>
            </a:lvl4pPr>
            <a:lvl5pPr marL="1828800" indent="0">
              <a:buFontTx/>
              <a:buNone/>
              <a:defRPr sz="1000" cap="all"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014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930" y="2783840"/>
            <a:ext cx="8909538" cy="618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Add text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784" y="0"/>
            <a:ext cx="1820708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3413760"/>
            <a:ext cx="12192000" cy="2133600"/>
            <a:chOff x="0" y="898476"/>
            <a:chExt cx="24384001" cy="4343400"/>
          </a:xfrm>
        </p:grpSpPr>
        <p:sp>
          <p:nvSpPr>
            <p:cNvPr id="12" name="Rectangle 11"/>
            <p:cNvSpPr/>
            <p:nvPr/>
          </p:nvSpPr>
          <p:spPr>
            <a:xfrm>
              <a:off x="0" y="1241376"/>
              <a:ext cx="24384001" cy="36576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98476"/>
              <a:ext cx="24384001" cy="43434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4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4016" r:id="rId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1800" b="0" i="0" kern="1200" cap="all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cap="all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7095" y="3677920"/>
            <a:ext cx="8868639" cy="58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7095" y="4267200"/>
            <a:ext cx="8868639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784" y="0"/>
            <a:ext cx="1820708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989344" y="3358902"/>
            <a:ext cx="0" cy="173125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322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1" i="0" kern="1200" cap="all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228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1237"/>
          <p:cNvSpPr/>
          <p:nvPr/>
        </p:nvSpPr>
        <p:spPr>
          <a:xfrm>
            <a:off x="0" y="1"/>
            <a:ext cx="12192000" cy="452109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8" name="Shape 1237"/>
          <p:cNvSpPr/>
          <p:nvPr/>
        </p:nvSpPr>
        <p:spPr>
          <a:xfrm>
            <a:off x="0" y="6405892"/>
            <a:ext cx="12192000" cy="452109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pic>
        <p:nvPicPr>
          <p:cNvPr id="9" name="Picture 8" descr="SWCA wht logo left.png">
            <a:extLst>
              <a:ext uri="{FF2B5EF4-FFF2-40B4-BE49-F238E27FC236}">
                <a16:creationId xmlns:a16="http://schemas.microsoft.com/office/drawing/2014/main" id="{C275E836-E534-5645-800F-BF32498E7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4"/>
          <a:stretch/>
        </p:blipFill>
        <p:spPr>
          <a:xfrm>
            <a:off x="10632047" y="6509517"/>
            <a:ext cx="952288" cy="2551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448508" y="6509517"/>
            <a:ext cx="0" cy="27186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838908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4685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4020" r:id="rId2"/>
    <p:sldLayoutId id="2147483725" r:id="rId3"/>
    <p:sldLayoutId id="2147483977" r:id="rId4"/>
    <p:sldLayoutId id="2147483728" r:id="rId5"/>
    <p:sldLayoutId id="2147483730" r:id="rId6"/>
    <p:sldLayoutId id="2147483733" r:id="rId7"/>
    <p:sldLayoutId id="2147483734" r:id="rId8"/>
    <p:sldLayoutId id="2147483823" r:id="rId9"/>
    <p:sldLayoutId id="2147483805" r:id="rId10"/>
    <p:sldLayoutId id="2147484017" r:id="rId11"/>
    <p:sldLayoutId id="2147483750" r:id="rId12"/>
    <p:sldLayoutId id="2147483735" r:id="rId1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228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1237"/>
          <p:cNvSpPr/>
          <p:nvPr/>
        </p:nvSpPr>
        <p:spPr>
          <a:xfrm>
            <a:off x="0" y="1"/>
            <a:ext cx="12192000" cy="452109"/>
          </a:xfrm>
          <a:prstGeom prst="rect">
            <a:avLst/>
          </a:prstGeom>
          <a:solidFill>
            <a:srgbClr val="42484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8" name="Shape 1237"/>
          <p:cNvSpPr/>
          <p:nvPr/>
        </p:nvSpPr>
        <p:spPr>
          <a:xfrm>
            <a:off x="0" y="6405892"/>
            <a:ext cx="12192000" cy="452109"/>
          </a:xfrm>
          <a:prstGeom prst="rect">
            <a:avLst/>
          </a:prstGeom>
          <a:solidFill>
            <a:srgbClr val="42484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pic>
        <p:nvPicPr>
          <p:cNvPr id="9" name="Picture 8" descr="SWCA wht logo left.png">
            <a:extLst>
              <a:ext uri="{FF2B5EF4-FFF2-40B4-BE49-F238E27FC236}">
                <a16:creationId xmlns:a16="http://schemas.microsoft.com/office/drawing/2014/main" id="{764F0CDD-1568-E848-9EBD-350EAC06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4"/>
          <a:stretch/>
        </p:blipFill>
        <p:spPr>
          <a:xfrm>
            <a:off x="10632047" y="6509517"/>
            <a:ext cx="952288" cy="2551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0448508" y="6509517"/>
            <a:ext cx="0" cy="27186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838908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1611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4019" r:id="rId3"/>
    <p:sldLayoutId id="2147483981" r:id="rId4"/>
    <p:sldLayoutId id="2147483982" r:id="rId5"/>
    <p:sldLayoutId id="2147483985" r:id="rId6"/>
    <p:sldLayoutId id="2147483987" r:id="rId7"/>
    <p:sldLayoutId id="2147483989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228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1237"/>
          <p:cNvSpPr/>
          <p:nvPr/>
        </p:nvSpPr>
        <p:spPr>
          <a:xfrm>
            <a:off x="0" y="1"/>
            <a:ext cx="12192000" cy="452109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8" name="Shape 1237"/>
          <p:cNvSpPr/>
          <p:nvPr/>
        </p:nvSpPr>
        <p:spPr>
          <a:xfrm>
            <a:off x="0" y="6405892"/>
            <a:ext cx="12192000" cy="452109"/>
          </a:xfrm>
          <a:prstGeom prst="rect">
            <a:avLst/>
          </a:prstGeom>
          <a:solidFill>
            <a:srgbClr val="0096D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448508" y="6509517"/>
            <a:ext cx="0" cy="27186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838908" cy="236352"/>
          </a:xfrm>
          <a:prstGeom prst="rect">
            <a:avLst/>
          </a:prstGeom>
        </p:spPr>
        <p:txBody>
          <a:bodyPr vert="horz" lIns="91440" tIns="45720" rIns="182880" bIns="45720" rtlCol="0" anchor="ctr" anchorCtr="0"/>
          <a:lstStyle>
            <a:lvl1pPr algn="r">
              <a:defRPr sz="12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10" name="Picture 9" descr="SWCA wht logo left.png">
            <a:extLst>
              <a:ext uri="{FF2B5EF4-FFF2-40B4-BE49-F238E27FC236}">
                <a16:creationId xmlns:a16="http://schemas.microsoft.com/office/drawing/2014/main" id="{66EB6069-003B-EC46-AE5D-86E0852EF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4"/>
          <a:stretch/>
        </p:blipFill>
        <p:spPr>
          <a:xfrm>
            <a:off x="10632047" y="6509517"/>
            <a:ext cx="952288" cy="2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4018" r:id="rId2"/>
    <p:sldLayoutId id="2147483998" r:id="rId3"/>
    <p:sldLayoutId id="2147483999" r:id="rId4"/>
    <p:sldLayoutId id="2147484003" r:id="rId5"/>
    <p:sldLayoutId id="2147484005" r:id="rId6"/>
    <p:sldLayoutId id="2147484007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rgbClr val="3C41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42484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42484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2484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2484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2484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784" y="0"/>
            <a:ext cx="1820708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989344" y="3358902"/>
            <a:ext cx="0" cy="173125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E4ED49EB-0AD9-4017-A72D-2A53DEB44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7880" y="3990635"/>
            <a:ext cx="8138886" cy="3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73350" y="6157913"/>
            <a:ext cx="8383588" cy="54768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45584" y="3654392"/>
            <a:ext cx="5952976" cy="163629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Federal Market / Grant Services overview</a:t>
            </a:r>
          </a:p>
        </p:txBody>
      </p:sp>
    </p:spTree>
    <p:extLst>
      <p:ext uri="{BB962C8B-B14F-4D97-AF65-F5344CB8AC3E}">
        <p14:creationId xmlns:p14="http://schemas.microsoft.com/office/powerpoint/2010/main" val="15655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100" b="1" dirty="0">
                <a:solidFill>
                  <a:schemeClr val="bg1"/>
                </a:solidFill>
              </a:rPr>
              <a:t>Federal Market / Grant Services 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2" y="706120"/>
            <a:ext cx="9490858" cy="1143000"/>
          </a:xfrm>
        </p:spPr>
        <p:txBody>
          <a:bodyPr/>
          <a:lstStyle/>
          <a:p>
            <a:r>
              <a:rPr lang="en-US" dirty="0"/>
              <a:t>FEDERAL MARKET OVERVIEW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C1A476-F06D-48B3-95E7-A11DFA4E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822" y="1686797"/>
            <a:ext cx="4783574" cy="4236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cs typeface="Arial"/>
              </a:rPr>
              <a:t>SWCA Provides: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NEPA Services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Natural/Cultural Resource Studies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Permitting and Compliance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Environmental Engineering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Resilience Planning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Public Engagement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Ecological Restoration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2C1DEF4A-C49E-4D07-9CCC-BF7B4717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251" y="1867602"/>
            <a:ext cx="841488" cy="993404"/>
          </a:xfrm>
          <a:prstGeom prst="rect">
            <a:avLst/>
          </a:prstGeom>
        </p:spPr>
      </p:pic>
      <p:pic>
        <p:nvPicPr>
          <p:cNvPr id="19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1D223F88-C554-4619-950F-22352CE79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122" y="5055795"/>
            <a:ext cx="2235327" cy="49741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7283FE0-08AC-4881-B5F1-F9D24F78E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4788" y="1826029"/>
            <a:ext cx="1307856" cy="11430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3CA0354-9B5D-44E7-A12E-11D9ABB7B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4788" y="3422418"/>
            <a:ext cx="1401047" cy="102018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F7C1375E-2DBB-487F-91A5-7F9F4024E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436" y="3352270"/>
            <a:ext cx="1031278" cy="1143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57567D8-4F13-4B24-8A97-92C9EF811A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0315" y="3384297"/>
            <a:ext cx="1088090" cy="1078947"/>
          </a:xfrm>
          <a:prstGeom prst="rect">
            <a:avLst/>
          </a:prstGeom>
        </p:spPr>
      </p:pic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id="{5B6F1236-ED98-4313-A473-B1A0A4354C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315" y="1750253"/>
            <a:ext cx="906203" cy="117987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EDCA73F-6B16-4355-B033-D7D06A9410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91889" y="4933725"/>
            <a:ext cx="2012487" cy="689293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0E7141-74C8-434C-8FB6-E62E8317A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229" y="957753"/>
            <a:ext cx="9490858" cy="1143000"/>
          </a:xfrm>
        </p:spPr>
        <p:txBody>
          <a:bodyPr/>
          <a:lstStyle/>
          <a:p>
            <a:r>
              <a:rPr lang="en-US" dirty="0"/>
              <a:t>Need Funding? We Can Help!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8229" y="2189041"/>
            <a:ext cx="8598035" cy="20595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have extensive experience preparing successful federal grant applications.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will help you develop high quality, technically sound proposals for your high-priority projects!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8FB5D-1C6D-4047-B950-966F7A86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84" y="4389556"/>
            <a:ext cx="981863" cy="11725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517B99C-38D5-47FC-A293-7A6A6FC4B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762" y="4449045"/>
            <a:ext cx="2691451" cy="9561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D51F43F-C24B-480A-8370-90CF646C9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0655" y="4490487"/>
            <a:ext cx="2570816" cy="838260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9E289B4-5551-4122-A534-11DF51A66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</p:spPr>
        <p:txBody>
          <a:bodyPr/>
          <a:lstStyle/>
          <a:p>
            <a:r>
              <a:rPr lang="en-US" sz="1100" b="1" dirty="0">
                <a:solidFill>
                  <a:schemeClr val="bg1"/>
                </a:solidFill>
              </a:rPr>
              <a:t>Federal Market / Grant Services overview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13CD62-774C-46A6-91E5-1CF894E6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98" y="1122998"/>
            <a:ext cx="9490858" cy="1143000"/>
          </a:xfrm>
        </p:spPr>
        <p:txBody>
          <a:bodyPr/>
          <a:lstStyle/>
          <a:p>
            <a:r>
              <a:rPr lang="en-US" dirty="0"/>
              <a:t>SWCA Knows Grants!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2445" y="2062479"/>
            <a:ext cx="4694900" cy="4465854"/>
          </a:xfrm>
        </p:spPr>
        <p:txBody>
          <a:bodyPr>
            <a:normAutofit/>
          </a:bodyPr>
          <a:lstStyle/>
          <a:p>
            <a:r>
              <a:rPr lang="en-US" sz="2400" dirty="0"/>
              <a:t>We have been working on grant-funded projects since our company’s inception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Frequent partners include:</a:t>
            </a:r>
          </a:p>
          <a:p>
            <a:pPr lvl="1"/>
            <a:r>
              <a:rPr lang="en-US" sz="2000" dirty="0"/>
              <a:t>Non-Profits</a:t>
            </a:r>
          </a:p>
          <a:p>
            <a:pPr lvl="1"/>
            <a:r>
              <a:rPr lang="en-US" sz="2000" dirty="0"/>
              <a:t>Tribes</a:t>
            </a:r>
          </a:p>
          <a:p>
            <a:pPr lvl="1"/>
            <a:r>
              <a:rPr lang="en-US" sz="2000" dirty="0"/>
              <a:t>Public Agencies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C8EF39C-609B-45DA-87A3-D8E407B59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</p:spPr>
        <p:txBody>
          <a:bodyPr/>
          <a:lstStyle/>
          <a:p>
            <a:r>
              <a:rPr lang="en-US" sz="1100" b="1" dirty="0">
                <a:solidFill>
                  <a:schemeClr val="bg1"/>
                </a:solidFill>
              </a:rPr>
              <a:t>Federal Market / Grant Services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95646-03CB-439A-AECD-9BF76A209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03318B54-FF69-4865-B619-F5487A208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7" t="1421" r="43241" b="1263"/>
          <a:stretch/>
        </p:blipFill>
        <p:spPr>
          <a:xfrm>
            <a:off x="7542106" y="452558"/>
            <a:ext cx="4649894" cy="59474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2B34D4-4A2C-4B07-B1FB-44ED2CFBE61F}"/>
              </a:ext>
            </a:extLst>
          </p:cNvPr>
          <p:cNvCxnSpPr>
            <a:cxnSpLocks/>
          </p:cNvCxnSpPr>
          <p:nvPr/>
        </p:nvCxnSpPr>
        <p:spPr>
          <a:xfrm>
            <a:off x="7542106" y="452558"/>
            <a:ext cx="0" cy="5950361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0203255" y="2869732"/>
            <a:ext cx="0" cy="186084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029963" y="4713150"/>
            <a:ext cx="4193764" cy="17424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36440" y="451084"/>
            <a:ext cx="15871" cy="5959765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057667" y="2858056"/>
            <a:ext cx="4166061" cy="1283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33062" y="1098836"/>
            <a:ext cx="7325726" cy="1143000"/>
          </a:xfrm>
        </p:spPr>
        <p:txBody>
          <a:bodyPr/>
          <a:lstStyle/>
          <a:p>
            <a:r>
              <a:rPr lang="en-US" dirty="0"/>
              <a:t>Grant Services We Offer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235DE7F-4B83-4603-AD80-86BF872F5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</p:spPr>
        <p:txBody>
          <a:bodyPr/>
          <a:lstStyle/>
          <a:p>
            <a:r>
              <a:rPr lang="en-US" sz="1100" b="1" dirty="0">
                <a:solidFill>
                  <a:schemeClr val="bg1"/>
                </a:solidFill>
              </a:rPr>
              <a:t>Federal Market / Grant Services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8C222-C7CE-41EC-8501-48D1D33C4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3EE5F56-3281-494D-9AD3-813F1D4EF8DF}"/>
              </a:ext>
            </a:extLst>
          </p:cNvPr>
          <p:cNvSpPr txBox="1">
            <a:spLocks/>
          </p:cNvSpPr>
          <p:nvPr/>
        </p:nvSpPr>
        <p:spPr>
          <a:xfrm>
            <a:off x="830383" y="2173635"/>
            <a:ext cx="5895537" cy="4591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High-Quality Grant Application Writing</a:t>
            </a:r>
          </a:p>
          <a:p>
            <a:pPr lvl="1"/>
            <a:r>
              <a:rPr lang="en-US" sz="1800" dirty="0"/>
              <a:t>Technical Editing</a:t>
            </a:r>
          </a:p>
          <a:p>
            <a:pPr lvl="1"/>
            <a:r>
              <a:rPr lang="en-US" sz="1800" dirty="0"/>
              <a:t>Custom Graphics</a:t>
            </a:r>
          </a:p>
          <a:p>
            <a:pPr lvl="1"/>
            <a:endParaRPr lang="en-US" sz="1400" dirty="0"/>
          </a:p>
          <a:p>
            <a:r>
              <a:rPr lang="en-US" sz="2000" b="1" dirty="0"/>
              <a:t>Technical Expertise</a:t>
            </a:r>
          </a:p>
          <a:p>
            <a:pPr lvl="1"/>
            <a:r>
              <a:rPr lang="en-US" sz="1800" dirty="0"/>
              <a:t>Technically Sound Grant Narratives</a:t>
            </a:r>
          </a:p>
          <a:p>
            <a:pPr lvl="1"/>
            <a:r>
              <a:rPr lang="en-US" sz="1800" dirty="0"/>
              <a:t>Accurate Budgets and Cost Estimates</a:t>
            </a:r>
          </a:p>
          <a:p>
            <a:pPr lvl="1"/>
            <a:endParaRPr lang="en-US" sz="1400" dirty="0"/>
          </a:p>
          <a:p>
            <a:r>
              <a:rPr lang="en-US" sz="2000" b="1" dirty="0"/>
              <a:t>In-Kind Matching Funds</a:t>
            </a:r>
          </a:p>
          <a:p>
            <a:pPr lvl="1"/>
            <a:r>
              <a:rPr lang="en-US" sz="1800" dirty="0"/>
              <a:t>We can contribute to your matching funds goal!</a:t>
            </a:r>
          </a:p>
          <a:p>
            <a:pPr lvl="1"/>
            <a:endParaRPr lang="en-US" sz="1800" dirty="0"/>
          </a:p>
        </p:txBody>
      </p:sp>
      <p:pic>
        <p:nvPicPr>
          <p:cNvPr id="4" name="Picture 3" descr="A picture containing outdoor, mountain, sky, person&#10;&#10;Description automatically generated">
            <a:extLst>
              <a:ext uri="{FF2B5EF4-FFF2-40B4-BE49-F238E27FC236}">
                <a16:creationId xmlns:a16="http://schemas.microsoft.com/office/drawing/2014/main" id="{E7AB5BD5-7CB6-4F01-8FD0-B4ED576C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2" t="1557" r="10530" b="1051"/>
          <a:stretch/>
        </p:blipFill>
        <p:spPr>
          <a:xfrm>
            <a:off x="7542105" y="451083"/>
            <a:ext cx="4618137" cy="595036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193484-5361-4300-A2FE-2A59B940157E}"/>
              </a:ext>
            </a:extLst>
          </p:cNvPr>
          <p:cNvCxnSpPr>
            <a:cxnSpLocks/>
          </p:cNvCxnSpPr>
          <p:nvPr/>
        </p:nvCxnSpPr>
        <p:spPr>
          <a:xfrm>
            <a:off x="7542106" y="452558"/>
            <a:ext cx="0" cy="5950361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26E6-7105-4B99-B192-7D1BB93A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2" y="933471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1600" dirty="0"/>
              <a:t>Example Grant Services Project:</a:t>
            </a:r>
            <a:br>
              <a:rPr lang="en-US" sz="1600" dirty="0"/>
            </a:br>
            <a:r>
              <a:rPr lang="en-US" dirty="0"/>
              <a:t>NC-24 Living Shoreline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1DC21-CA13-4D19-B210-0B13CBFA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4082" y="2137916"/>
            <a:ext cx="5545267" cy="4591050"/>
          </a:xfrm>
        </p:spPr>
        <p:txBody>
          <a:bodyPr>
            <a:normAutofit/>
          </a:bodyPr>
          <a:lstStyle/>
          <a:p>
            <a:r>
              <a:rPr lang="en-US" sz="2000" b="1" dirty="0"/>
              <a:t>Project Partners Include:</a:t>
            </a:r>
          </a:p>
          <a:p>
            <a:pPr lvl="1"/>
            <a:r>
              <a:rPr lang="en-US" sz="1800" dirty="0"/>
              <a:t>North Carolina Department of Transportation</a:t>
            </a:r>
          </a:p>
          <a:p>
            <a:pPr lvl="1"/>
            <a:r>
              <a:rPr lang="en-US" sz="1800" dirty="0"/>
              <a:t>North Carolina Coastal Federation</a:t>
            </a:r>
          </a:p>
          <a:p>
            <a:pPr lvl="1"/>
            <a:endParaRPr lang="en-US" sz="1100" b="1" dirty="0"/>
          </a:p>
          <a:p>
            <a:r>
              <a:rPr lang="en-US" sz="2000" b="1" dirty="0"/>
              <a:t>Prepared Successful Grant Application</a:t>
            </a:r>
          </a:p>
          <a:p>
            <a:endParaRPr lang="en-US" sz="1050" b="1" dirty="0"/>
          </a:p>
          <a:p>
            <a:r>
              <a:rPr lang="en-US" sz="2000" b="1" dirty="0"/>
              <a:t>Awarded $2.7M Grant:</a:t>
            </a:r>
          </a:p>
          <a:p>
            <a:pPr lvl="1"/>
            <a:r>
              <a:rPr lang="en-US" sz="1800" dirty="0"/>
              <a:t>Design and Implementation of a Living Shoreline along N.C. State Highway 24. </a:t>
            </a:r>
          </a:p>
          <a:p>
            <a:pPr lvl="1"/>
            <a:r>
              <a:rPr lang="en-US" sz="1800" dirty="0"/>
              <a:t>Over $2.8M in Matching Funds</a:t>
            </a:r>
          </a:p>
          <a:p>
            <a:pPr lvl="1"/>
            <a:r>
              <a:rPr lang="en-US" sz="1800" dirty="0"/>
              <a:t>Total project value of $5.6M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E4D9222-49A5-43A7-B771-DA88B2494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067" y="135917"/>
            <a:ext cx="10964333" cy="3022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4E7BBEA-26A7-4ADB-BFFB-3F9DF89E6DA0}"/>
              </a:ext>
            </a:extLst>
          </p:cNvPr>
          <p:cNvSpPr txBox="1">
            <a:spLocks/>
          </p:cNvSpPr>
          <p:nvPr/>
        </p:nvSpPr>
        <p:spPr>
          <a:xfrm>
            <a:off x="609600" y="6528333"/>
            <a:ext cx="9774021" cy="2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dirty="0">
                <a:solidFill>
                  <a:schemeClr val="bg1"/>
                </a:solidFill>
              </a:rPr>
              <a:t>FEDERAL MARKET / GRANT SERVICES OVERVIEW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828794-D80F-4795-A7FD-F9BED3045A0C}"/>
              </a:ext>
            </a:extLst>
          </p:cNvPr>
          <p:cNvCxnSpPr>
            <a:cxnSpLocks/>
          </p:cNvCxnSpPr>
          <p:nvPr/>
        </p:nvCxnSpPr>
        <p:spPr>
          <a:xfrm>
            <a:off x="5405120" y="452558"/>
            <a:ext cx="0" cy="5950361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A picture containing text, outdoor, grass&#10;&#10;Description automatically generated">
            <a:extLst>
              <a:ext uri="{FF2B5EF4-FFF2-40B4-BE49-F238E27FC236}">
                <a16:creationId xmlns:a16="http://schemas.microsoft.com/office/drawing/2014/main" id="{9A9E7E8A-B84F-4D69-BC5D-D34230E36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26" t="580" r="1313" b="4484"/>
          <a:stretch/>
        </p:blipFill>
        <p:spPr>
          <a:xfrm>
            <a:off x="0" y="452559"/>
            <a:ext cx="5386917" cy="5950360"/>
          </a:xfrm>
          <a:noFill/>
        </p:spPr>
      </p:pic>
    </p:spTree>
    <p:extLst>
      <p:ext uri="{BB962C8B-B14F-4D97-AF65-F5344CB8AC3E}">
        <p14:creationId xmlns:p14="http://schemas.microsoft.com/office/powerpoint/2010/main" val="28218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office locations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C584DE0-2FBD-406E-BF81-4B006F05C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7" y="1266544"/>
            <a:ext cx="9394613" cy="496708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3732547-4F98-4718-88F6-82BCD4F00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528333"/>
            <a:ext cx="9774021" cy="236352"/>
          </a:xfrm>
        </p:spPr>
        <p:txBody>
          <a:bodyPr/>
          <a:lstStyle/>
          <a:p>
            <a:r>
              <a:rPr lang="en-US" sz="1100" b="1" dirty="0">
                <a:solidFill>
                  <a:schemeClr val="bg1"/>
                </a:solidFill>
              </a:rPr>
              <a:t>Federal Market / Grant Services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C06C6-D7BD-4E15-B673-E06775A73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66613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Blue Bkgd">
  <a:themeElements>
    <a:clrScheme name="Color Palettes 1 &amp; 2 1">
      <a:dk1>
        <a:srgbClr val="3C4146"/>
      </a:dk1>
      <a:lt1>
        <a:srgbClr val="FFFFFF"/>
      </a:lt1>
      <a:dk2>
        <a:srgbClr val="1086CE"/>
      </a:dk2>
      <a:lt2>
        <a:srgbClr val="FFFFFF"/>
      </a:lt2>
      <a:accent1>
        <a:srgbClr val="264359"/>
      </a:accent1>
      <a:accent2>
        <a:srgbClr val="60812A"/>
      </a:accent2>
      <a:accent3>
        <a:srgbClr val="45336E"/>
      </a:accent3>
      <a:accent4>
        <a:srgbClr val="325184"/>
      </a:accent4>
      <a:accent5>
        <a:srgbClr val="787A77"/>
      </a:accent5>
      <a:accent6>
        <a:srgbClr val="D24A11"/>
      </a:accent6>
      <a:hlink>
        <a:srgbClr val="BAB782"/>
      </a:hlink>
      <a:folHlink>
        <a:srgbClr val="1086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slide - Blu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re Slides_Gray Bkgd">
  <a:themeElements>
    <a:clrScheme name="Color Palettes 1 &amp; 2 1">
      <a:dk1>
        <a:srgbClr val="3C4146"/>
      </a:dk1>
      <a:lt1>
        <a:srgbClr val="FFFFFF"/>
      </a:lt1>
      <a:dk2>
        <a:srgbClr val="1086CE"/>
      </a:dk2>
      <a:lt2>
        <a:srgbClr val="FFFFFF"/>
      </a:lt2>
      <a:accent1>
        <a:srgbClr val="264359"/>
      </a:accent1>
      <a:accent2>
        <a:srgbClr val="60812A"/>
      </a:accent2>
      <a:accent3>
        <a:srgbClr val="45336E"/>
      </a:accent3>
      <a:accent4>
        <a:srgbClr val="325184"/>
      </a:accent4>
      <a:accent5>
        <a:srgbClr val="787A77"/>
      </a:accent5>
      <a:accent6>
        <a:srgbClr val="D24A11"/>
      </a:accent6>
      <a:hlink>
        <a:srgbClr val="BAB782"/>
      </a:hlink>
      <a:folHlink>
        <a:srgbClr val="1086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re Slides_Blue Bkgd">
  <a:themeElements>
    <a:clrScheme name="Color Palettes 1 &amp; 2 1">
      <a:dk1>
        <a:srgbClr val="3C4146"/>
      </a:dk1>
      <a:lt1>
        <a:srgbClr val="FFFFFF"/>
      </a:lt1>
      <a:dk2>
        <a:srgbClr val="1086CE"/>
      </a:dk2>
      <a:lt2>
        <a:srgbClr val="FFFFFF"/>
      </a:lt2>
      <a:accent1>
        <a:srgbClr val="264359"/>
      </a:accent1>
      <a:accent2>
        <a:srgbClr val="60812A"/>
      </a:accent2>
      <a:accent3>
        <a:srgbClr val="45336E"/>
      </a:accent3>
      <a:accent4>
        <a:srgbClr val="325184"/>
      </a:accent4>
      <a:accent5>
        <a:srgbClr val="787A77"/>
      </a:accent5>
      <a:accent6>
        <a:srgbClr val="D24A11"/>
      </a:accent6>
      <a:hlink>
        <a:srgbClr val="BAB782"/>
      </a:hlink>
      <a:folHlink>
        <a:srgbClr val="1086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ore Slides_White bgrnd">
  <a:themeElements>
    <a:clrScheme name="Color Palettes 1 &amp; 2 1">
      <a:dk1>
        <a:srgbClr val="3C4146"/>
      </a:dk1>
      <a:lt1>
        <a:srgbClr val="FFFFFF"/>
      </a:lt1>
      <a:dk2>
        <a:srgbClr val="1086CE"/>
      </a:dk2>
      <a:lt2>
        <a:srgbClr val="FFFFFF"/>
      </a:lt2>
      <a:accent1>
        <a:srgbClr val="264359"/>
      </a:accent1>
      <a:accent2>
        <a:srgbClr val="60812A"/>
      </a:accent2>
      <a:accent3>
        <a:srgbClr val="45336E"/>
      </a:accent3>
      <a:accent4>
        <a:srgbClr val="325184"/>
      </a:accent4>
      <a:accent5>
        <a:srgbClr val="787A77"/>
      </a:accent5>
      <a:accent6>
        <a:srgbClr val="D24A11"/>
      </a:accent6>
      <a:hlink>
        <a:srgbClr val="BAB782"/>
      </a:hlink>
      <a:folHlink>
        <a:srgbClr val="1086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D048EDB327645A0708DE9C560FC57" ma:contentTypeVersion="12" ma:contentTypeDescription="Create a new document." ma:contentTypeScope="" ma:versionID="53049880cd2eb5ce48981eedc6c300ba">
  <xsd:schema xmlns:xsd="http://www.w3.org/2001/XMLSchema" xmlns:xs="http://www.w3.org/2001/XMLSchema" xmlns:p="http://schemas.microsoft.com/office/2006/metadata/properties" xmlns:ns2="37cf2733-3659-4f2a-b8d3-ab13a95691d1" xmlns:ns3="df1bdf69-9d20-4001-b06c-4690c5370a83" targetNamespace="http://schemas.microsoft.com/office/2006/metadata/properties" ma:root="true" ma:fieldsID="ce205077b81256b98446b75302639871" ns2:_="" ns3:_="">
    <xsd:import namespace="37cf2733-3659-4f2a-b8d3-ab13a95691d1"/>
    <xsd:import namespace="df1bdf69-9d20-4001-b06c-4690c5370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f2733-3659-4f2a-b8d3-ab13a95691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bdf69-9d20-4001-b06c-4690c5370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CD698-F901-4963-A21B-0F27E82AE006}">
  <ds:schemaRefs>
    <ds:schemaRef ds:uri="df1bdf69-9d20-4001-b06c-4690c5370a8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7cf2733-3659-4f2a-b8d3-ab13a95691d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5965DF1-4615-4C5E-AA0F-8EAED7A4C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68D09-AFD2-4223-BC27-9CD5A358E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f2733-3659-4f2a-b8d3-ab13a95691d1"/>
    <ds:schemaRef ds:uri="df1bdf69-9d20-4001-b06c-4690c5370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223</Words>
  <Application>Microsoft Office PowerPoint</Application>
  <PresentationFormat>Widescreen</PresentationFormat>
  <Paragraphs>54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Title Slide - Blue Bkgd</vt:lpstr>
      <vt:lpstr>Section slide - Blue Background</vt:lpstr>
      <vt:lpstr>1_Core Slides_Gray Bkgd</vt:lpstr>
      <vt:lpstr>2_Core Slides_Blue Bkgd</vt:lpstr>
      <vt:lpstr>3_Core Slides_White bgrnd</vt:lpstr>
      <vt:lpstr>Closing Slide</vt:lpstr>
      <vt:lpstr>PowerPoint Presentation</vt:lpstr>
      <vt:lpstr>FEDERAL MARKET OVERVIEW</vt:lpstr>
      <vt:lpstr>Need Funding? We Can Help!</vt:lpstr>
      <vt:lpstr>SWCA Knows Grants!</vt:lpstr>
      <vt:lpstr>Grant Services We Offer</vt:lpstr>
      <vt:lpstr>Example Grant Services Project: NC-24 Living Shoreline</vt:lpstr>
      <vt:lpstr>office locations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Ramon</dc:creator>
  <cp:lastModifiedBy>Jose Cruz</cp:lastModifiedBy>
  <cp:revision>55</cp:revision>
  <dcterms:created xsi:type="dcterms:W3CDTF">2021-10-27T21:56:30Z</dcterms:created>
  <dcterms:modified xsi:type="dcterms:W3CDTF">2021-11-02T21:21:48Z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0x010100325D048EDB327645A0708DE9C560FC57</vt:lpwstr>
  </property>
</Properties>
</file>